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en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11"/>
  </p:normalViewPr>
  <p:slideViewPr>
    <p:cSldViewPr snapToGrid="0">
      <p:cViewPr varScale="1">
        <p:scale>
          <a:sx n="106" d="100"/>
          <a:sy n="106" d="100"/>
        </p:scale>
        <p:origin x="5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48C0515-90D2-35F9-D41E-C7DDE55FDF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INTERNATIONAL CONFERENCE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911F3A-6B6A-C614-B178-9D9A4C0606A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453B7-8EDE-4818-B807-0E9AC2FBA00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538214-FE85-52A6-D6D7-2CDD48A593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DEB3C6-0B1A-0F2D-9EBB-10B5215F76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71EC6-448D-4B4A-9E6B-4F226E107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5376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INTERNATIONAL CONFERENCE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C6056-8609-4FDD-AE5E-45B1625DAC1A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FEDC4-050A-4C24-8E2A-1F7443DA6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494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12EF8-3964-EB68-B73C-AA1B3F631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BD5484-A9C0-7664-14F7-F18BA7AC5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93740-0E7D-C653-F11A-41453D97E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6F08-7D06-4C35-986A-34240A637486}" type="datetime1">
              <a:rPr lang="LID4096" smtClean="0"/>
              <a:t>04/06/2026</a:t>
            </a:fld>
            <a:endParaRPr lang="en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9C2B0-6139-2450-917E-AFBEEE247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917F4-986F-536D-0507-11BFFC3A2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4111069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C8914-BB8A-AE81-7446-B73E294C5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572105-5C0D-0B67-163A-158FD86B9E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D52E4-251D-B4DF-DC28-590D68C3D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EFE73-53F0-4A21-A6E5-89C81163C620}" type="datetime1">
              <a:rPr lang="LID4096" smtClean="0"/>
              <a:t>04/06/2026</a:t>
            </a:fld>
            <a:endParaRPr lang="en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DB915D-D649-4DAE-F2D4-0B4DE27B3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12D12-4716-8C29-A095-87F07F3C3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1546213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48F6B5-F0B6-F2D8-1F72-E465116872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4090DC-33A4-2242-030A-34D9E9832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AAEBC-C8BD-D745-BBD3-30715AD29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3E9D-2505-4BB8-9A37-A4B307A5B481}" type="datetime1">
              <a:rPr lang="LID4096" smtClean="0"/>
              <a:t>04/06/2026</a:t>
            </a:fld>
            <a:endParaRPr lang="en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225EC-400B-B58F-FE76-36D4333E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ACB01-5CF6-86CE-1D9C-48034A39C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3243159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11FE2-4840-DCCB-F4F3-48074E9DA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87AF1-BE13-603F-EC3E-19EFA2A37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89BA7-4BF6-1D8D-56FF-F6215AB5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E9F4-889C-4C8F-8B05-4E2255889398}" type="datetime1">
              <a:rPr lang="LID4096" smtClean="0"/>
              <a:t>04/06/2026</a:t>
            </a:fld>
            <a:endParaRPr lang="en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7A9B4-06B6-6596-B903-F8F66F5B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A8B9-96A9-3B85-6E51-12A921A12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27634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68678-F1DB-BBE8-D850-45849D7A7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C65D5-9209-A7B9-4263-C61D3C4A1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4A6A4-A375-96CE-1A42-513D6231D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83516-8209-440B-A505-87DC6BB442EC}" type="datetime1">
              <a:rPr lang="LID4096" smtClean="0"/>
              <a:t>04/06/2026</a:t>
            </a:fld>
            <a:endParaRPr lang="en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941D5-2AFA-5ECE-A471-6782BDD63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EC1A7-78AC-FB24-77EC-80CF35E5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1731229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E68D8-588D-1879-E8DA-4A65D615E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9F6DD-13CF-420C-7DB8-755A4E43F4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945BC7-6DBA-8BBA-0A76-85B4CE14A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434AF-E4E9-A6FE-A0E9-D75FB9CF4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BF37-E807-4E66-8B8F-B7BED6880818}" type="datetime1">
              <a:rPr lang="LID4096" smtClean="0"/>
              <a:t>04/06/2026</a:t>
            </a:fld>
            <a:endParaRPr lang="en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00768-3146-B33F-DE3B-E438762D8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67D392-7BAC-D80B-794A-5D0FE8E53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1960486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12847-3913-DF84-4539-46F2E056E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DCBA8-F897-658B-CFAD-DA842B8A5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1DDB03-1E42-0DDF-CC84-A2A04A7F5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1947F8-8A12-6368-5B81-95EBD407D7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56127D-638D-22D8-85A2-11D05CCDD0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AA107E-622D-6E4F-CACF-501E7719A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4CFF-5EF2-4D8A-8054-47E6CC698A76}" type="datetime1">
              <a:rPr lang="LID4096" smtClean="0"/>
              <a:t>04/06/2026</a:t>
            </a:fld>
            <a:endParaRPr lang="en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ED225B-97F4-BD9B-0B14-637117992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9553C0-3463-2770-C082-B6E64D44B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688641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8A991-86F9-33F4-AEC4-478F08183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A9EC45-DB08-C913-8481-C2DFDA07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2A5C-0C8D-4758-8748-7822CDEB529F}" type="datetime1">
              <a:rPr lang="LID4096" smtClean="0"/>
              <a:t>04/06/2026</a:t>
            </a:fld>
            <a:endParaRPr lang="en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E7F8F1-3FAE-5DE4-6D51-4142D0E7F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DBA841-31BB-B8C7-7A28-349E161F6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105293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B797AB-503D-28DD-A0BE-704C5A780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29341-3D71-4AF2-9843-E2349601E2C7}" type="datetime1">
              <a:rPr lang="LID4096" smtClean="0"/>
              <a:t>04/06/2026</a:t>
            </a:fld>
            <a:endParaRPr lang="en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6BB8AF-A567-2A5D-A009-C4BC7EE22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B7204-E318-937F-D5E3-49BBA6B64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1907904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48612-3B42-8B5F-5440-470BEFFE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D7447-F8EC-EDA6-9E87-8282652FB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711027-F080-29A4-C0E0-AC65D0577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62595B-CE95-040B-5E0A-77C5066AE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B-6506-4CE3-89B0-6E62ED18C63D}" type="datetime1">
              <a:rPr lang="LID4096" smtClean="0"/>
              <a:t>04/06/2026</a:t>
            </a:fld>
            <a:endParaRPr lang="en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8EBA5-8D51-53F3-BDD8-258F23726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2CF70E-3895-2E3B-97E2-26CD11CE8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270722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2DB9A-1CD6-5753-4B24-030257FB3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A84304-31B3-3D1C-3314-F2983BF8F7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55DAEB-7C9C-C45D-FB7A-965041C101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5DDB7D-E26A-455F-86A5-216ACED1D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87AB-CEBF-4CC1-952B-056BA2AA8D28}" type="datetime1">
              <a:rPr lang="LID4096" smtClean="0"/>
              <a:t>04/06/2026</a:t>
            </a:fld>
            <a:endParaRPr lang="en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3122FE-2E74-FA36-F423-E421D162E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AF9B35-1F62-12AC-DD94-CDC48650F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275931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3A5BC4-62E6-CD5C-AA1F-13BA9D001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4761D-2832-2126-4BE6-EE40665F9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295CF-4AB8-58E2-EBB4-5D332F2B44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6B966-1FC3-439E-8268-FA56BAB95048}" type="datetime1">
              <a:rPr lang="LID4096" smtClean="0"/>
              <a:t>04/06/2026</a:t>
            </a:fld>
            <a:endParaRPr lang="en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7CCFF-1564-013B-AEFA-438DEC4689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B18EB-32EA-6DAE-8232-14656EA2BD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BE5E6-F785-874B-93C2-8A4F2ABA6280}" type="slidenum">
              <a:rPr lang="en-AL" smtClean="0"/>
              <a:t>‹#›</a:t>
            </a:fld>
            <a:endParaRPr lang="en-AL"/>
          </a:p>
        </p:txBody>
      </p:sp>
    </p:spTree>
    <p:extLst>
      <p:ext uri="{BB962C8B-B14F-4D97-AF65-F5344CB8AC3E}">
        <p14:creationId xmlns:p14="http://schemas.microsoft.com/office/powerpoint/2010/main" val="64106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3CF5BDA-85B1-9E96-B2FC-4139732B2F03}"/>
              </a:ext>
            </a:extLst>
          </p:cNvPr>
          <p:cNvSpPr/>
          <p:nvPr/>
        </p:nvSpPr>
        <p:spPr>
          <a:xfrm>
            <a:off x="0" y="-46443"/>
            <a:ext cx="12192000" cy="2637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C12964-3B5C-6AF4-8644-2ABA2B4CBC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78411"/>
            <a:ext cx="9144000" cy="497193"/>
          </a:xfrm>
        </p:spPr>
        <p:txBody>
          <a:bodyPr>
            <a:norm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Paper Title</a:t>
            </a:r>
            <a:endParaRPr lang="en-A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644FF8-C77A-3AB8-E9C6-ACDD6B660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1680"/>
            <a:ext cx="9144000" cy="1655762"/>
          </a:xfrm>
        </p:spPr>
        <p:txBody>
          <a:bodyPr>
            <a:normAutofit/>
          </a:bodyPr>
          <a:lstStyle/>
          <a:p>
            <a:r>
              <a:rPr lang="en-AL" sz="1800" b="1" dirty="0">
                <a:latin typeface="Arial" panose="020B0604020202020204" pitchFamily="34" charset="0"/>
                <a:cs typeface="Arial" panose="020B0604020202020204" pitchFamily="34" charset="0"/>
              </a:rPr>
              <a:t>Author: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Name Surname</a:t>
            </a:r>
          </a:p>
          <a:p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Affiliation: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Name of University</a:t>
            </a:r>
            <a:endParaRPr lang="en-A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39AC400-90DE-3A58-1893-8149EADD1C71}"/>
              </a:ext>
            </a:extLst>
          </p:cNvPr>
          <p:cNvSpPr txBox="1">
            <a:spLocks/>
          </p:cNvSpPr>
          <p:nvPr/>
        </p:nvSpPr>
        <p:spPr>
          <a:xfrm>
            <a:off x="1524000" y="1253441"/>
            <a:ext cx="9144000" cy="9521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0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ICBE 2026</a:t>
            </a:r>
            <a:endParaRPr lang="en-US" sz="30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3037CA2-1E0F-6E89-8072-25BD265DFE42}"/>
              </a:ext>
            </a:extLst>
          </p:cNvPr>
          <p:cNvSpPr txBox="1">
            <a:spLocks/>
          </p:cNvSpPr>
          <p:nvPr/>
        </p:nvSpPr>
        <p:spPr>
          <a:xfrm>
            <a:off x="1524000" y="2985337"/>
            <a:ext cx="9144000" cy="4760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5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3500" b="1" baseline="300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sz="35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INTERNATIONAL CONFERENCE ON BUILT ENVIRONMENT</a:t>
            </a:r>
            <a:endParaRPr lang="en-US" sz="35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E60E0508-B300-7E6D-9DE5-82CF1C0D87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93135" y="-146807"/>
            <a:ext cx="6334125" cy="12573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6665EC5-FFAE-06EB-9E16-20E28BA53B4D}"/>
              </a:ext>
            </a:extLst>
          </p:cNvPr>
          <p:cNvSpPr/>
          <p:nvPr/>
        </p:nvSpPr>
        <p:spPr>
          <a:xfrm>
            <a:off x="0" y="6607107"/>
            <a:ext cx="12192000" cy="2637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37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2509D-0F6A-A665-A9A8-D88BF6BF9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437A8B4-1AA5-3D9B-E1C0-8B98831F5CBB}"/>
              </a:ext>
            </a:extLst>
          </p:cNvPr>
          <p:cNvSpPr/>
          <p:nvPr/>
        </p:nvSpPr>
        <p:spPr>
          <a:xfrm>
            <a:off x="0" y="-46443"/>
            <a:ext cx="12192000" cy="2637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946CB2D5-261A-D522-5695-00DCDA87EF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93135" y="-146807"/>
            <a:ext cx="6334125" cy="12573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6840D2C-1539-99CC-D5ED-6647251A33FC}"/>
              </a:ext>
            </a:extLst>
          </p:cNvPr>
          <p:cNvSpPr/>
          <p:nvPr/>
        </p:nvSpPr>
        <p:spPr>
          <a:xfrm>
            <a:off x="0" y="6607107"/>
            <a:ext cx="12192000" cy="2637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6A6F77A-613F-5037-DFB3-55A7283163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11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19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Paper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Civic Engagement in the Era of Misinformation: Leveraging Technology for Resilient Communities</dc:title>
  <dc:creator>Microsoft Office User</dc:creator>
  <cp:lastModifiedBy>Kristiana Meco</cp:lastModifiedBy>
  <cp:revision>8</cp:revision>
  <dcterms:created xsi:type="dcterms:W3CDTF">2025-03-24T14:46:01Z</dcterms:created>
  <dcterms:modified xsi:type="dcterms:W3CDTF">2026-04-06T13:22:09Z</dcterms:modified>
</cp:coreProperties>
</file>